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331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2" r:id="rId72"/>
    <p:sldId id="413" r:id="rId73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notesMaster" Target="notesMasters/notesMaster1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package" Target="../embeddings/Document4.docx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package" Target="../embeddings/Document5.doc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package" Target="../embeddings/Document6.docx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emf"/><Relationship Id="rId1" Type="http://schemas.openxmlformats.org/officeDocument/2006/relationships/package" Target="../embeddings/Document7.docx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package" Target="../embeddings/Document8.docx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emf"/><Relationship Id="rId1" Type="http://schemas.openxmlformats.org/officeDocument/2006/relationships/package" Target="../embeddings/Document9.docx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emf"/><Relationship Id="rId1" Type="http://schemas.openxmlformats.org/officeDocument/2006/relationships/oleObject" Target="../embeddings/Document10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2.emf"/><Relationship Id="rId1" Type="http://schemas.openxmlformats.org/officeDocument/2006/relationships/oleObject" Target="../embeddings/Document11.doc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3.emf"/><Relationship Id="rId1" Type="http://schemas.openxmlformats.org/officeDocument/2006/relationships/package" Target="../embeddings/Document12.docx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oleObject" Target="../embeddings/Document13.doc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emf"/><Relationship Id="rId1" Type="http://schemas.openxmlformats.org/officeDocument/2006/relationships/oleObject" Target="../embeddings/Document14.doc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7.emf"/><Relationship Id="rId1" Type="http://schemas.openxmlformats.org/officeDocument/2006/relationships/oleObject" Target="../embeddings/Document15.doc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8.emf"/><Relationship Id="rId1" Type="http://schemas.openxmlformats.org/officeDocument/2006/relationships/oleObject" Target="../embeddings/Document16.doc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9.emf"/><Relationship Id="rId1" Type="http://schemas.openxmlformats.org/officeDocument/2006/relationships/oleObject" Target="../embeddings/Document17.doc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0.emf"/><Relationship Id="rId1" Type="http://schemas.openxmlformats.org/officeDocument/2006/relationships/oleObject" Target="../embeddings/Document18.doc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1.emf"/><Relationship Id="rId1" Type="http://schemas.openxmlformats.org/officeDocument/2006/relationships/oleObject" Target="../embeddings/Document19.doc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2.emf"/><Relationship Id="rId1" Type="http://schemas.openxmlformats.org/officeDocument/2006/relationships/oleObject" Target="../embeddings/Document20.doc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1" Type="http://schemas.openxmlformats.org/officeDocument/2006/relationships/package" Target="../embeddings/Document2.docx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3.emf"/><Relationship Id="rId1" Type="http://schemas.openxmlformats.org/officeDocument/2006/relationships/oleObject" Target="../embeddings/Document21.doc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4.emf"/><Relationship Id="rId1" Type="http://schemas.openxmlformats.org/officeDocument/2006/relationships/oleObject" Target="../embeddings/Document22.doc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5.emf"/><Relationship Id="rId1" Type="http://schemas.openxmlformats.org/officeDocument/2006/relationships/package" Target="../embeddings/Document23.docx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6.emf"/><Relationship Id="rId1" Type="http://schemas.openxmlformats.org/officeDocument/2006/relationships/oleObject" Target="../embeddings/Document24.doc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7.emf"/><Relationship Id="rId1" Type="http://schemas.openxmlformats.org/officeDocument/2006/relationships/package" Target="../embeddings/Document25.docx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1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2.png"/><Relationship Id="rId1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1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1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package" Target="../embeddings/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5" y="1904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5820" y="2566035"/>
            <a:ext cx="9472930" cy="1620520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第六章 </a:t>
            </a:r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含定性变量的</a:t>
            </a:r>
            <a:b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</a:br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数量化方法</a:t>
            </a:r>
            <a:endParaRPr lang="zh-CN" altLang="en-US" sz="600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2218" y="3780631"/>
            <a:ext cx="9089390" cy="7143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126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3845" y="1954995"/>
            <a:ext cx="9664708" cy="492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229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12292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48401" y="2747843"/>
            <a:ext cx="9050381" cy="42670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331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2385" y="2504564"/>
            <a:ext cx="8870109" cy="50108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2494" y="2747843"/>
            <a:ext cx="399050" cy="304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433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6836" y="3463683"/>
            <a:ext cx="9960494" cy="1909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536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1144" y="1568196"/>
            <a:ext cx="8493812" cy="59787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0445" y="2509814"/>
            <a:ext cx="693087" cy="70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638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16388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5647" y="2569321"/>
            <a:ext cx="8971621" cy="49916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741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1875" y="2828354"/>
            <a:ext cx="9050381" cy="439304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843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2605" y="1874485"/>
            <a:ext cx="9526441" cy="500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945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19460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2385" y="3145144"/>
            <a:ext cx="9463432" cy="33341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048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98445" y="1475435"/>
            <a:ext cx="7938992" cy="6085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07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6" name="Object 22"/>
          <p:cNvGraphicFramePr/>
          <p:nvPr/>
        </p:nvGraphicFramePr>
        <p:xfrm>
          <a:off x="1139174" y="2828354"/>
          <a:ext cx="8441306" cy="442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1" name="" r:id="rId1" imgW="5277485" imgH="2774950" progId="Word.Document.12">
                  <p:embed/>
                </p:oleObj>
              </mc:Choice>
              <mc:Fallback>
                <p:oleObj name="" r:id="rId1" imgW="5277485" imgH="2774950" progId="Word.Document.12">
                  <p:embed/>
                  <p:pic>
                    <p:nvPicPr>
                      <p:cNvPr id="0" name="图片 163840" descr="image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9174" y="2828354"/>
                        <a:ext cx="8441306" cy="44280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6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150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5085" y="2830104"/>
            <a:ext cx="9801225" cy="39694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253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22532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98445" y="2985873"/>
            <a:ext cx="8579572" cy="3493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355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23556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3115" y="3463683"/>
            <a:ext cx="9605201" cy="1956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457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2385" y="1655707"/>
            <a:ext cx="8969871" cy="55114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560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25604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39174" y="2942118"/>
            <a:ext cx="8653082" cy="41882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662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26628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662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0089" y="3066383"/>
            <a:ext cx="9745218" cy="36509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765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27652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39174" y="2471309"/>
            <a:ext cx="8812352" cy="49426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867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3845" y="1795724"/>
            <a:ext cx="9661208" cy="5318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2969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5349" y="2907114"/>
            <a:ext cx="9836229" cy="39694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072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24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8867" y="3145144"/>
            <a:ext cx="9200899" cy="18587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09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4100" name="Rectangle 6"/>
          <p:cNvSpPr/>
          <p:nvPr/>
        </p:nvSpPr>
        <p:spPr>
          <a:xfrm>
            <a:off x="979905" y="1795724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7090" y="3237905"/>
            <a:ext cx="9902738" cy="317664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174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31748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0054" y="2949119"/>
            <a:ext cx="5229654" cy="3337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7941" y="2980623"/>
            <a:ext cx="5119389" cy="32659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277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32772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277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3115" y="2907114"/>
            <a:ext cx="9246406" cy="37314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379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1144" y="1795724"/>
            <a:ext cx="8969872" cy="55901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481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93994" y="2884361"/>
            <a:ext cx="6670083" cy="43160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1875" y="287036"/>
            <a:ext cx="9129141" cy="7160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686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36868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1831" y="3145144"/>
            <a:ext cx="9995499" cy="22227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789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37892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3071" y="3020878"/>
            <a:ext cx="4848106" cy="31801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1177" y="3052382"/>
            <a:ext cx="5233154" cy="31748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891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16" name="Object 3"/>
          <p:cNvGraphicFramePr/>
          <p:nvPr/>
        </p:nvGraphicFramePr>
        <p:xfrm>
          <a:off x="663115" y="2985873"/>
          <a:ext cx="9370671" cy="389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3" name="" r:id="rId1" imgW="5402580" imgH="2248535" progId="Word.Document.12">
                  <p:embed/>
                </p:oleObj>
              </mc:Choice>
              <mc:Fallback>
                <p:oleObj name="" r:id="rId1" imgW="5402580" imgH="2248535" progId="Word.Document.12">
                  <p:embed/>
                  <p:pic>
                    <p:nvPicPr>
                      <p:cNvPr id="0" name="图片 166912" descr="image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2985873"/>
                        <a:ext cx="9370671" cy="3899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5"/>
          <p:cNvSpPr/>
          <p:nvPr/>
        </p:nvSpPr>
        <p:spPr>
          <a:xfrm>
            <a:off x="1139174" y="1911239"/>
            <a:ext cx="738242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8897" y="5051131"/>
            <a:ext cx="1151644" cy="7438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3993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9940" name="Object 3"/>
          <p:cNvGraphicFramePr/>
          <p:nvPr/>
        </p:nvGraphicFramePr>
        <p:xfrm>
          <a:off x="979905" y="3383173"/>
          <a:ext cx="9006626" cy="236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7" name="" r:id="rId1" imgW="5277485" imgH="1387475" progId="Word.Document.12">
                  <p:embed/>
                </p:oleObj>
              </mc:Choice>
              <mc:Fallback>
                <p:oleObj name="" r:id="rId1" imgW="5277485" imgH="1387475" progId="Word.Document.12">
                  <p:embed/>
                  <p:pic>
                    <p:nvPicPr>
                      <p:cNvPr id="0" name="图片 167936" descr="image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9905" y="3383173"/>
                        <a:ext cx="9006626" cy="23627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/>
          <p:nvPr/>
        </p:nvSpPr>
        <p:spPr>
          <a:xfrm>
            <a:off x="1139174" y="1911239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3994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430" y="3460183"/>
            <a:ext cx="525066" cy="243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096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40964" name="Rectangle 5"/>
          <p:cNvSpPr/>
          <p:nvPr/>
        </p:nvSpPr>
        <p:spPr>
          <a:xfrm>
            <a:off x="1139174" y="1911239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3845" y="3458432"/>
            <a:ext cx="9685711" cy="23435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12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6"/>
          <p:cNvSpPr/>
          <p:nvPr/>
        </p:nvSpPr>
        <p:spPr>
          <a:xfrm>
            <a:off x="979905" y="1795724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3845" y="2907114"/>
            <a:ext cx="9690961" cy="400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198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88" name="Object 3"/>
          <p:cNvGraphicFramePr/>
          <p:nvPr/>
        </p:nvGraphicFramePr>
        <p:xfrm>
          <a:off x="741875" y="3304413"/>
          <a:ext cx="9307663" cy="244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1" name="" r:id="rId1" imgW="5277485" imgH="1387475" progId="Word.Document.12">
                  <p:embed/>
                </p:oleObj>
              </mc:Choice>
              <mc:Fallback>
                <p:oleObj name="" r:id="rId1" imgW="5277485" imgH="1387475" progId="Word.Document.12">
                  <p:embed/>
                  <p:pic>
                    <p:nvPicPr>
                      <p:cNvPr id="0" name="图片 168960" descr="image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875" y="3304413"/>
                        <a:ext cx="9307663" cy="24415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6"/>
          <p:cNvSpPr/>
          <p:nvPr/>
        </p:nvSpPr>
        <p:spPr>
          <a:xfrm>
            <a:off x="1139174" y="1911239"/>
            <a:ext cx="777972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199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161" y="3383173"/>
            <a:ext cx="462058" cy="19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372" y="5950744"/>
            <a:ext cx="8574321" cy="4008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301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3012" name="Object 3"/>
          <p:cNvGraphicFramePr/>
          <p:nvPr/>
        </p:nvGraphicFramePr>
        <p:xfrm>
          <a:off x="1377204" y="2907114"/>
          <a:ext cx="8518315" cy="413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5" name="" r:id="rId1" imgW="5277485" imgH="2569210" progId="Word.Document.12">
                  <p:embed/>
                </p:oleObj>
              </mc:Choice>
              <mc:Fallback>
                <p:oleObj name="" r:id="rId1" imgW="5277485" imgH="2569210" progId="Word.Document.12">
                  <p:embed/>
                  <p:pic>
                    <p:nvPicPr>
                      <p:cNvPr id="0" name="图片 169984" descr="image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7204" y="2907114"/>
                        <a:ext cx="8518315" cy="41392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5"/>
          <p:cNvSpPr/>
          <p:nvPr/>
        </p:nvSpPr>
        <p:spPr>
          <a:xfrm>
            <a:off x="1139174" y="1911239"/>
            <a:ext cx="777972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403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036" name="Object 3"/>
          <p:cNvGraphicFramePr/>
          <p:nvPr/>
        </p:nvGraphicFramePr>
        <p:xfrm>
          <a:off x="822385" y="3066383"/>
          <a:ext cx="9340917" cy="315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9" name="" r:id="rId1" imgW="5277485" imgH="1784350" progId="Word.Document.12">
                  <p:embed/>
                </p:oleObj>
              </mc:Choice>
              <mc:Fallback>
                <p:oleObj name="" r:id="rId1" imgW="5277485" imgH="1784350" progId="Word.Document.12">
                  <p:embed/>
                  <p:pic>
                    <p:nvPicPr>
                      <p:cNvPr id="0" name="图片 171008" descr="image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85" y="3066383"/>
                        <a:ext cx="9340917" cy="31503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5"/>
          <p:cNvSpPr/>
          <p:nvPr/>
        </p:nvSpPr>
        <p:spPr>
          <a:xfrm>
            <a:off x="1139174" y="1911239"/>
            <a:ext cx="738242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4226" y="4653832"/>
            <a:ext cx="644081" cy="315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505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060" name="Object 3"/>
          <p:cNvGraphicFramePr/>
          <p:nvPr/>
        </p:nvGraphicFramePr>
        <p:xfrm>
          <a:off x="818885" y="3059382"/>
          <a:ext cx="9277909" cy="242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3" name="" r:id="rId1" imgW="5279390" imgH="1388110" progId="Word.Document.12">
                  <p:embed/>
                </p:oleObj>
              </mc:Choice>
              <mc:Fallback>
                <p:oleObj name="" r:id="rId1" imgW="5279390" imgH="1388110" progId="Word.Document.12">
                  <p:embed/>
                  <p:pic>
                    <p:nvPicPr>
                      <p:cNvPr id="0" name="图片 172032" descr="image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8885" y="3059382"/>
                        <a:ext cx="9277909" cy="24258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5"/>
          <p:cNvSpPr/>
          <p:nvPr/>
        </p:nvSpPr>
        <p:spPr>
          <a:xfrm>
            <a:off x="1139174" y="1911239"/>
            <a:ext cx="7620452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608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77204" y="1506939"/>
            <a:ext cx="7462933" cy="37314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290" y="5212151"/>
            <a:ext cx="7014877" cy="22857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0137" y="2331291"/>
            <a:ext cx="1190149" cy="9661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710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47108" name="Rectangle 5"/>
          <p:cNvSpPr/>
          <p:nvPr/>
        </p:nvSpPr>
        <p:spPr>
          <a:xfrm>
            <a:off x="1139174" y="1911239"/>
            <a:ext cx="7620452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710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1875" y="2847606"/>
            <a:ext cx="9447681" cy="410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813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48132" name="Rectangle 5"/>
          <p:cNvSpPr/>
          <p:nvPr/>
        </p:nvSpPr>
        <p:spPr>
          <a:xfrm>
            <a:off x="1139174" y="1911239"/>
            <a:ext cx="7620452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813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53263" y="2828354"/>
            <a:ext cx="7144393" cy="46135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4915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49156" name="Rectangle 5"/>
          <p:cNvSpPr/>
          <p:nvPr/>
        </p:nvSpPr>
        <p:spPr>
          <a:xfrm>
            <a:off x="1139174" y="1911239"/>
            <a:ext cx="7620452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虚拟变量引入回归模型的几种形式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915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1875" y="2985873"/>
            <a:ext cx="9312913" cy="30173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017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0180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1875" y="1557695"/>
            <a:ext cx="9050381" cy="539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120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1204" name="Rectangle 4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1205" name="Object 5"/>
          <p:cNvGraphicFramePr/>
          <p:nvPr/>
        </p:nvGraphicFramePr>
        <p:xfrm>
          <a:off x="1142675" y="2905363"/>
          <a:ext cx="8612827" cy="423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57" name="" r:id="rId1" imgW="5279390" imgH="2602865" progId="Word.Document.8">
                  <p:embed/>
                </p:oleObj>
              </mc:Choice>
              <mc:Fallback>
                <p:oleObj name="" r:id="rId1" imgW="5279390" imgH="2602865" progId="Word.Document.8">
                  <p:embed/>
                  <p:pic>
                    <p:nvPicPr>
                      <p:cNvPr id="0" name="图片 173056" descr="image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2675" y="2905363"/>
                        <a:ext cx="8612827" cy="4237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14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148" name="Rectangle 6"/>
          <p:cNvSpPr/>
          <p:nvPr/>
        </p:nvSpPr>
        <p:spPr>
          <a:xfrm>
            <a:off x="979905" y="1795724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3845" y="2907114"/>
            <a:ext cx="9715464" cy="4095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222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2228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2229" name="Object 5"/>
          <p:cNvGraphicFramePr/>
          <p:nvPr/>
        </p:nvGraphicFramePr>
        <p:xfrm>
          <a:off x="741875" y="3145144"/>
          <a:ext cx="9288410" cy="2786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1" name="" r:id="rId1" imgW="5277485" imgH="1586230" progId="Word.Document.8">
                  <p:embed/>
                </p:oleObj>
              </mc:Choice>
              <mc:Fallback>
                <p:oleObj name="" r:id="rId1" imgW="5277485" imgH="1586230" progId="Word.Document.8">
                  <p:embed/>
                  <p:pic>
                    <p:nvPicPr>
                      <p:cNvPr id="0" name="图片 174080" descr="image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875" y="3145144"/>
                        <a:ext cx="9288410" cy="27863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325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3252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3253" name="Object 3"/>
          <p:cNvGraphicFramePr/>
          <p:nvPr/>
        </p:nvGraphicFramePr>
        <p:xfrm>
          <a:off x="579104" y="2989374"/>
          <a:ext cx="9277910" cy="2427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5" name="" r:id="rId1" imgW="5279390" imgH="1388110" progId="Word.Document.12">
                  <p:embed/>
                </p:oleObj>
              </mc:Choice>
              <mc:Fallback>
                <p:oleObj name="" r:id="rId1" imgW="5279390" imgH="1388110" progId="Word.Document.12">
                  <p:embed/>
                  <p:pic>
                    <p:nvPicPr>
                      <p:cNvPr id="0" name="图片 175104" descr="image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104" y="2989374"/>
                        <a:ext cx="9277910" cy="242755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427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4276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4277" name="Object 5"/>
          <p:cNvGraphicFramePr/>
          <p:nvPr/>
        </p:nvGraphicFramePr>
        <p:xfrm>
          <a:off x="1853263" y="2593824"/>
          <a:ext cx="5723215" cy="372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9" name="" r:id="rId1" imgW="3342005" imgH="2180590" progId="Word.Document.8">
                  <p:embed/>
                </p:oleObj>
              </mc:Choice>
              <mc:Fallback>
                <p:oleObj name="" r:id="rId1" imgW="3342005" imgH="2180590" progId="Word.Document.8">
                  <p:embed/>
                  <p:pic>
                    <p:nvPicPr>
                      <p:cNvPr id="0" name="图片 176128" descr="image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53263" y="2593824"/>
                        <a:ext cx="5723215" cy="37244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3773" y="6169522"/>
            <a:ext cx="6913364" cy="10326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529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5300" name="Rectangle 3"/>
          <p:cNvSpPr/>
          <p:nvPr/>
        </p:nvSpPr>
        <p:spPr>
          <a:xfrm>
            <a:off x="1139174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5301" name="Object 5"/>
          <p:cNvGraphicFramePr/>
          <p:nvPr/>
        </p:nvGraphicFramePr>
        <p:xfrm>
          <a:off x="1382455" y="2837105"/>
          <a:ext cx="6339292" cy="440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3" name="" r:id="rId1" imgW="2567940" imgH="1784350" progId="Word.Document.8">
                  <p:embed/>
                </p:oleObj>
              </mc:Choice>
              <mc:Fallback>
                <p:oleObj name="" r:id="rId1" imgW="2567940" imgH="1784350" progId="Word.Document.8">
                  <p:embed/>
                  <p:pic>
                    <p:nvPicPr>
                      <p:cNvPr id="0" name="图片 177152" descr="image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2455" y="2837105"/>
                        <a:ext cx="6339292" cy="44070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632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6324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6325" name="Object 5"/>
          <p:cNvGraphicFramePr/>
          <p:nvPr/>
        </p:nvGraphicFramePr>
        <p:xfrm>
          <a:off x="1298445" y="2597325"/>
          <a:ext cx="6834604" cy="4767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7" name="" r:id="rId1" imgW="3406140" imgH="2378710" progId="Word.Document.8">
                  <p:embed/>
                </p:oleObj>
              </mc:Choice>
              <mc:Fallback>
                <p:oleObj name="" r:id="rId1" imgW="3406140" imgH="2378710" progId="Word.Document.8">
                  <p:embed/>
                  <p:pic>
                    <p:nvPicPr>
                      <p:cNvPr id="0" name="图片 178176" descr="image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8445" y="2597325"/>
                        <a:ext cx="6834604" cy="476759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734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7348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7349" name="Object 5"/>
          <p:cNvGraphicFramePr/>
          <p:nvPr/>
        </p:nvGraphicFramePr>
        <p:xfrm>
          <a:off x="2168303" y="2665584"/>
          <a:ext cx="5826479" cy="421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1" name="" r:id="rId1" imgW="2735580" imgH="1982470" progId="Word.Document.8">
                  <p:embed/>
                </p:oleObj>
              </mc:Choice>
              <mc:Fallback>
                <p:oleObj name="" r:id="rId1" imgW="2735580" imgH="1982470" progId="Word.Document.8">
                  <p:embed/>
                  <p:pic>
                    <p:nvPicPr>
                      <p:cNvPr id="0" name="图片 179200" descr="image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68303" y="2665584"/>
                        <a:ext cx="5826479" cy="42197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837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8372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8373" name="Object 5"/>
          <p:cNvGraphicFramePr/>
          <p:nvPr/>
        </p:nvGraphicFramePr>
        <p:xfrm>
          <a:off x="1139174" y="3066383"/>
          <a:ext cx="7940743" cy="260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5" name="" r:id="rId1" imgW="3596640" imgH="1189990" progId="Word.Document.8">
                  <p:embed/>
                </p:oleObj>
              </mc:Choice>
              <mc:Fallback>
                <p:oleObj name="" r:id="rId1" imgW="3596640" imgH="1189990" progId="Word.Document.8">
                  <p:embed/>
                  <p:pic>
                    <p:nvPicPr>
                      <p:cNvPr id="0" name="图片 180224" descr="image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9174" y="3066383"/>
                        <a:ext cx="7940743" cy="26095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5939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59396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9397" name="Object 5"/>
          <p:cNvGraphicFramePr/>
          <p:nvPr/>
        </p:nvGraphicFramePr>
        <p:xfrm>
          <a:off x="1536474" y="2985873"/>
          <a:ext cx="5401175" cy="385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49" name="" r:id="rId1" imgW="2498090" imgH="1784350" progId="Word.Document.8">
                  <p:embed/>
                </p:oleObj>
              </mc:Choice>
              <mc:Fallback>
                <p:oleObj name="" r:id="rId1" imgW="2498090" imgH="1784350" progId="Word.Document.8">
                  <p:embed/>
                  <p:pic>
                    <p:nvPicPr>
                      <p:cNvPr id="0" name="图片 181248" descr="image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6474" y="2985873"/>
                        <a:ext cx="5401175" cy="38574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041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0420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0421" name="Object 5"/>
          <p:cNvGraphicFramePr/>
          <p:nvPr/>
        </p:nvGraphicFramePr>
        <p:xfrm>
          <a:off x="1062165" y="2912364"/>
          <a:ext cx="8177022" cy="337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3" name="" r:id="rId1" imgW="3839210" imgH="1586230" progId="Word.Document.8">
                  <p:embed/>
                </p:oleObj>
              </mc:Choice>
              <mc:Fallback>
                <p:oleObj name="" r:id="rId1" imgW="3839210" imgH="1586230" progId="Word.Document.8">
                  <p:embed/>
                  <p:pic>
                    <p:nvPicPr>
                      <p:cNvPr id="0" name="图片 182272" descr="image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2165" y="2912364"/>
                        <a:ext cx="8177022" cy="33744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144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1444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1445" name="Object 5"/>
          <p:cNvGraphicFramePr/>
          <p:nvPr/>
        </p:nvGraphicFramePr>
        <p:xfrm>
          <a:off x="904645" y="2989374"/>
          <a:ext cx="8355544" cy="38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7" name="" r:id="rId1" imgW="4239895" imgH="1982470" progId="Word.Document.8">
                  <p:embed/>
                </p:oleObj>
              </mc:Choice>
              <mc:Fallback>
                <p:oleObj name="" r:id="rId1" imgW="4239895" imgH="1982470" progId="Word.Document.8">
                  <p:embed/>
                  <p:pic>
                    <p:nvPicPr>
                      <p:cNvPr id="0" name="图片 183296" descr="image7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4645" y="2989374"/>
                        <a:ext cx="8355544" cy="3895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717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2" name="Object 2"/>
          <p:cNvGraphicFramePr/>
          <p:nvPr/>
        </p:nvGraphicFramePr>
        <p:xfrm>
          <a:off x="741875" y="2985873"/>
          <a:ext cx="9244655" cy="393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5" name="" r:id="rId1" imgW="5279390" imgH="1982470" progId="Word.Document.12">
                  <p:embed/>
                </p:oleObj>
              </mc:Choice>
              <mc:Fallback>
                <p:oleObj name="" r:id="rId1" imgW="5279390" imgH="1982470" progId="Word.Document.12">
                  <p:embed/>
                  <p:pic>
                    <p:nvPicPr>
                      <p:cNvPr id="0" name="图片 164864" descr="image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875" y="2985873"/>
                        <a:ext cx="9244655" cy="39379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5"/>
          <p:cNvSpPr/>
          <p:nvPr/>
        </p:nvSpPr>
        <p:spPr>
          <a:xfrm>
            <a:off x="979905" y="1795724"/>
            <a:ext cx="722490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246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2468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2469" name="Object 5"/>
          <p:cNvGraphicFramePr/>
          <p:nvPr/>
        </p:nvGraphicFramePr>
        <p:xfrm>
          <a:off x="1450713" y="2751344"/>
          <a:ext cx="7210901" cy="416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1" name="" r:id="rId1" imgW="4794250" imgH="2774950" progId="Word.Document.8">
                  <p:embed/>
                </p:oleObj>
              </mc:Choice>
              <mc:Fallback>
                <p:oleObj name="" r:id="rId1" imgW="4794250" imgH="2774950" progId="Word.Document.8">
                  <p:embed/>
                  <p:pic>
                    <p:nvPicPr>
                      <p:cNvPr id="0" name="图片 184320" descr="image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0713" y="2751344"/>
                        <a:ext cx="7210901" cy="416902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349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3492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3493" name="Object 5"/>
          <p:cNvGraphicFramePr/>
          <p:nvPr/>
        </p:nvGraphicFramePr>
        <p:xfrm>
          <a:off x="670116" y="2982373"/>
          <a:ext cx="9297162" cy="418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5" name="" r:id="rId1" imgW="5277485" imgH="2378075" progId="Word.Document.8">
                  <p:embed/>
                </p:oleObj>
              </mc:Choice>
              <mc:Fallback>
                <p:oleObj name="" r:id="rId1" imgW="5277485" imgH="2378075" progId="Word.Document.8">
                  <p:embed/>
                  <p:pic>
                    <p:nvPicPr>
                      <p:cNvPr id="0" name="图片 185344" descr="image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0116" y="2982373"/>
                        <a:ext cx="9297162" cy="41865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451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4516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4517" name="Object 3"/>
          <p:cNvGraphicFramePr/>
          <p:nvPr/>
        </p:nvGraphicFramePr>
        <p:xfrm>
          <a:off x="579104" y="3229154"/>
          <a:ext cx="9363670" cy="21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9" name="" r:id="rId1" imgW="5279390" imgH="1189990" progId="Word.Document.12">
                  <p:embed/>
                </p:oleObj>
              </mc:Choice>
              <mc:Fallback>
                <p:oleObj name="" r:id="rId1" imgW="5279390" imgH="1189990" progId="Word.Document.12">
                  <p:embed/>
                  <p:pic>
                    <p:nvPicPr>
                      <p:cNvPr id="0" name="图片 186368" descr="image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104" y="3229154"/>
                        <a:ext cx="9363670" cy="2102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553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5540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5541" name="Object 5"/>
          <p:cNvGraphicFramePr/>
          <p:nvPr/>
        </p:nvGraphicFramePr>
        <p:xfrm>
          <a:off x="818885" y="2597325"/>
          <a:ext cx="8800100" cy="461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3" name="" r:id="rId1" imgW="5279390" imgH="2774950" progId="Word.Document.8">
                  <p:embed/>
                </p:oleObj>
              </mc:Choice>
              <mc:Fallback>
                <p:oleObj name="" r:id="rId1" imgW="5279390" imgH="2774950" progId="Word.Document.8">
                  <p:embed/>
                  <p:pic>
                    <p:nvPicPr>
                      <p:cNvPr id="0" name="图片 187392" descr="image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8885" y="2597325"/>
                        <a:ext cx="8800100" cy="46135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656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6564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66565" name="Object 3"/>
          <p:cNvGraphicFramePr/>
          <p:nvPr/>
        </p:nvGraphicFramePr>
        <p:xfrm>
          <a:off x="579104" y="3143393"/>
          <a:ext cx="9363670" cy="21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7" name="" r:id="rId1" imgW="5279390" imgH="1189990" progId="Word.Document.12">
                  <p:embed/>
                </p:oleObj>
              </mc:Choice>
              <mc:Fallback>
                <p:oleObj name="" r:id="rId1" imgW="5279390" imgH="1189990" progId="Word.Document.12">
                  <p:embed/>
                  <p:pic>
                    <p:nvPicPr>
                      <p:cNvPr id="0" name="图片 188416" descr="image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9104" y="3143393"/>
                        <a:ext cx="9363670" cy="2102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758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7588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67589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3167" y="2583323"/>
            <a:ext cx="8257532" cy="49093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0699" y="2551819"/>
            <a:ext cx="689586" cy="493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8611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8612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68613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40699" y="2551819"/>
            <a:ext cx="689586" cy="49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880" y="3015627"/>
            <a:ext cx="8901613" cy="374196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6963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69636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69637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40699" y="2551819"/>
            <a:ext cx="689586" cy="49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234" y="2497563"/>
            <a:ext cx="7938992" cy="4891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7065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70660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70661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40699" y="2551819"/>
            <a:ext cx="689586" cy="49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967" y="2798600"/>
            <a:ext cx="7461182" cy="4562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7168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71684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71685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40699" y="2551819"/>
            <a:ext cx="689586" cy="49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919" y="3045381"/>
            <a:ext cx="8289036" cy="415151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8195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8196" name="Rectangle 5"/>
          <p:cNvSpPr/>
          <p:nvPr/>
        </p:nvSpPr>
        <p:spPr>
          <a:xfrm>
            <a:off x="979905" y="1795724"/>
            <a:ext cx="722490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39174" y="2448557"/>
            <a:ext cx="8891111" cy="4893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72707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72708" name="Rectangle 3"/>
          <p:cNvSpPr/>
          <p:nvPr/>
        </p:nvSpPr>
        <p:spPr>
          <a:xfrm>
            <a:off x="1060415" y="1957227"/>
            <a:ext cx="2433955" cy="6343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协方差分析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72709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40699" y="2551819"/>
            <a:ext cx="689586" cy="49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415" y="2798600"/>
            <a:ext cx="7938992" cy="46135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Administrator\Desktop\财大ppt模板\B10PPT模板（二）-0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-44446"/>
            <a:ext cx="10690915" cy="76050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>
          <a:xfrm>
            <a:off x="489358" y="2850911"/>
            <a:ext cx="9622617" cy="1260369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pPr eaLnBrk="1" hangingPunct="1"/>
            <a:r>
              <a:rPr lang="zh-CN" altLang="en-US" sz="7200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7200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4" name="内容占位符 2"/>
          <p:cNvSpPr>
            <a:spLocks noGrp="1"/>
          </p:cNvSpPr>
          <p:nvPr>
            <p:ph idx="1"/>
          </p:nvPr>
        </p:nvSpPr>
        <p:spPr>
          <a:xfrm>
            <a:off x="535392" y="3995402"/>
            <a:ext cx="9622617" cy="714315"/>
          </a:xfrm>
        </p:spPr>
        <p:txBody>
          <a:bodyPr vert="horz" wrap="square" lIns="104297" tIns="52148" rIns="104297" bIns="52148" anchor="t"/>
          <a:lstStyle/>
          <a:p>
            <a:pPr algn="ctr" eaLnBrk="1" hangingPunct="1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9219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979905" y="1795724"/>
            <a:ext cx="722490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2605" y="2747843"/>
            <a:ext cx="9582448" cy="439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 txBox="1">
            <a:spLocks noGrp="1"/>
          </p:cNvSpPr>
          <p:nvPr>
            <p:ph type="sldNum" sz="quarter" idx="4"/>
          </p:nvPr>
        </p:nvSpPr>
        <p:spPr/>
        <p:txBody>
          <a:bodyPr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325" dirty="0"/>
            </a:fld>
            <a:endParaRPr lang="en-US" altLang="zh-CN" sz="1325" dirty="0"/>
          </a:p>
        </p:txBody>
      </p:sp>
      <p:sp>
        <p:nvSpPr>
          <p:cNvPr id="10243" name="Rectangle 2"/>
          <p:cNvSpPr>
            <a:spLocks noGrp="1"/>
          </p:cNvSpPr>
          <p:nvPr>
            <p:ph type="ctrTitle"/>
          </p:nvPr>
        </p:nvSpPr>
        <p:spPr>
          <a:xfrm>
            <a:off x="901144" y="0"/>
            <a:ext cx="9248156" cy="1592699"/>
          </a:xfrm>
        </p:spPr>
        <p:txBody>
          <a:bodyPr vert="horz" wrap="square" lIns="100812" tIns="50406" rIns="100812" bIns="50406" anchor="b"/>
          <a:lstStyle/>
          <a:p>
            <a:pPr eaLnBrk="1" hangingPunct="1"/>
            <a:r>
              <a:rPr lang="zh-CN" altLang="en-US" sz="4850" b="1" dirty="0">
                <a:latin typeface="+mj-lt"/>
                <a:ea typeface="+mj-ea"/>
                <a:cs typeface="+mj-cs"/>
              </a:rPr>
              <a:t>第六章  含定性变量的数量化方法</a:t>
            </a:r>
            <a:endParaRPr lang="zh-CN" altLang="en-US" sz="485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44" name="Object 3"/>
          <p:cNvGraphicFramePr/>
          <p:nvPr/>
        </p:nvGraphicFramePr>
        <p:xfrm>
          <a:off x="951901" y="3066383"/>
          <a:ext cx="9435429" cy="378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9" name="" r:id="rId1" imgW="5320030" imgH="1983105" progId="Word.Document.12">
                  <p:embed/>
                </p:oleObj>
              </mc:Choice>
              <mc:Fallback>
                <p:oleObj name="" r:id="rId1" imgW="5320030" imgH="1983105" progId="Word.Document.12">
                  <p:embed/>
                  <p:pic>
                    <p:nvPicPr>
                      <p:cNvPr id="0" name="图片 165888" descr="image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1901" y="3066383"/>
                        <a:ext cx="9435429" cy="378047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4"/>
          <p:cNvSpPr/>
          <p:nvPr/>
        </p:nvSpPr>
        <p:spPr>
          <a:xfrm>
            <a:off x="979905" y="1832480"/>
            <a:ext cx="7462933" cy="634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</a:rPr>
              <a:t>自变量中含有定性变量的回归模型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WPS 演示</Application>
  <PresentationFormat>自定义</PresentationFormat>
  <Paragraphs>400</Paragraphs>
  <Slides>71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71</vt:i4>
      </vt:variant>
    </vt:vector>
  </HeadingPairs>
  <TitlesOfParts>
    <vt:vector size="110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Verdana</vt:lpstr>
      <vt:lpstr>Office 主题</vt:lpstr>
      <vt:lpstr>Word.Document.12</vt:lpstr>
      <vt:lpstr>Word.Document.8</vt:lpstr>
      <vt:lpstr>Word.Document.8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Word.Document.12</vt:lpstr>
      <vt:lpstr>Word.Document.8</vt:lpstr>
      <vt:lpstr>Word.Document.8</vt:lpstr>
      <vt:lpstr>Word.Document.8</vt:lpstr>
      <vt:lpstr>Word.Document.12</vt:lpstr>
      <vt:lpstr>Word.Document.8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第一章 回归分析的一般介绍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PowerPoint 演示文稿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第六章  含定性变量的数量化方法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2017-12-12T08:47:14Z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