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</p:sldIdLst>
  <p:sldSz cx="10693400" cy="7561263"/>
  <p:notesSz cx="6858000" cy="9144000"/>
  <p:defaultTextStyle>
    <a:defPPr>
      <a:defRPr lang="zh-CN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98" y="-138"/>
      </p:cViewPr>
      <p:guideLst>
        <p:guide orient="horz" pos="236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DF01-6728-42F2-AFC0-85A0914EDBC1}" type="datetimeFigureOut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60-E6B4-414B-8607-F817A72FC0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2CE-AD22-450D-801F-5B1001866900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49A2-645C-4039-94A3-E730E04E5F7F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E8E-CAE1-4C33-9AEE-9EBA5AAF9769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122-2CB3-4920-BDBE-227A5FCB5AF6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603-FD26-4975-AE60-0665029571A0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CBF-3691-44AC-87CD-F4C9A97DDBA5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036-32B3-4246-96C2-24E8DD1B19D6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6CD-6219-4409-9A2A-6EDB875E0AF7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D15A-A9C6-45B7-BE05-F3CDD602A550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A2A-4235-46CA-AE12-F2D767D259EF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D32B-B3FB-4596-8F86-03422734C50A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3D86-DABF-4D46-9A68-7279623D2B61}" type="datetime1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Administrator\Desktop\财大ppt模板\B10PPT模板（二）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4763"/>
            <a:ext cx="10690914" cy="7555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846106" y="2566185"/>
            <a:ext cx="9089390" cy="162077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267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第十章 </a:t>
            </a:r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Logistic回归</a:t>
            </a:r>
            <a:endParaRPr lang="zh-CN" altLang="en-US" sz="6000" b="1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12293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12294" name="Rectangle 4"/>
          <p:cNvSpPr/>
          <p:nvPr/>
        </p:nvSpPr>
        <p:spPr>
          <a:xfrm>
            <a:off x="1746552" y="1049250"/>
            <a:ext cx="31934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回归</a:t>
            </a:r>
          </a:p>
        </p:txBody>
      </p:sp>
      <p:pic>
        <p:nvPicPr>
          <p:cNvPr id="1229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685" y="1836584"/>
            <a:ext cx="10059142" cy="496845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13317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13318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261" y="2493754"/>
            <a:ext cx="9881358" cy="4484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29883" y="1615939"/>
            <a:ext cx="12957674" cy="8508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14341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14342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83" y="1981034"/>
            <a:ext cx="10000410" cy="4609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15365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15366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693" y="2268347"/>
            <a:ext cx="9928978" cy="26636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2045" y="4931949"/>
            <a:ext cx="9568646" cy="180007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1638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16390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1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897" y="2196915"/>
            <a:ext cx="9927391" cy="3671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17413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17414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242" y="1733404"/>
            <a:ext cx="9648015" cy="58272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18437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18438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124" y="2268347"/>
            <a:ext cx="9648015" cy="403191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19461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19462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064" y="2412797"/>
            <a:ext cx="10143273" cy="340966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0485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20486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365" y="2123897"/>
            <a:ext cx="10171846" cy="36668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150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21510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0513" y="1836584"/>
            <a:ext cx="29375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buSzPct val="100000"/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</a:rPr>
              <a:t>二、</a:t>
            </a:r>
            <a:r>
              <a:rPr lang="zh-CN" altLang="zh-CN" sz="2400" b="1" dirty="0">
                <a:latin typeface="Times New Roman" panose="02020603050405020304" pitchFamily="18" charset="0"/>
              </a:rPr>
              <a:t>非分组数据情形</a:t>
            </a:r>
            <a:endParaRPr lang="zh-CN" altLang="zh-CN" sz="1800" dirty="0">
              <a:latin typeface="Times New Roman" panose="02020603050405020304" pitchFamily="18" charset="0"/>
            </a:endParaRPr>
          </a:p>
        </p:txBody>
      </p:sp>
      <p:pic>
        <p:nvPicPr>
          <p:cNvPr id="21512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98" y="2484229"/>
            <a:ext cx="9657539" cy="4400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4101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4102" name="Rectangle 4"/>
          <p:cNvSpPr/>
          <p:nvPr/>
        </p:nvSpPr>
        <p:spPr>
          <a:xfrm>
            <a:off x="1746552" y="1049250"/>
            <a:ext cx="23768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回归</a:t>
            </a:r>
          </a:p>
        </p:txBody>
      </p:sp>
      <p:pic>
        <p:nvPicPr>
          <p:cNvPr id="410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874" y="1904840"/>
            <a:ext cx="10135337" cy="45398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2533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22534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733" y="1836584"/>
            <a:ext cx="10057555" cy="497163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3557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23558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9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428" y="2052466"/>
            <a:ext cx="10219467" cy="424779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4581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24582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889" y="2196915"/>
            <a:ext cx="10151209" cy="224453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5605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25606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0683" y="1663560"/>
            <a:ext cx="6984413" cy="5338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662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26630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1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5305" y="1633401"/>
            <a:ext cx="5833573" cy="529704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7653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27654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447" y="2125484"/>
            <a:ext cx="10040095" cy="3598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8677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28678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025" y="2123897"/>
            <a:ext cx="9141645" cy="33842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29701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29702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0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548" y="2584233"/>
            <a:ext cx="9762305" cy="239057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30725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30726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模型的</a:t>
            </a: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参数估计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811" y="1633401"/>
            <a:ext cx="10286136" cy="544784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3174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31750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51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306" y="2196915"/>
            <a:ext cx="10008346" cy="244771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5125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5126" name="Rectangle 4"/>
          <p:cNvSpPr/>
          <p:nvPr/>
        </p:nvSpPr>
        <p:spPr>
          <a:xfrm>
            <a:off x="1746552" y="1049250"/>
            <a:ext cx="23768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回归</a:t>
            </a:r>
          </a:p>
        </p:txBody>
      </p:sp>
      <p:pic>
        <p:nvPicPr>
          <p:cNvPr id="512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680" y="2700111"/>
            <a:ext cx="10435349" cy="14397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32773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32774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20" y="1649274"/>
            <a:ext cx="10286136" cy="584785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33797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33798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9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971" y="2427084"/>
            <a:ext cx="10019459" cy="27048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34821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34822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2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350" y="1836584"/>
            <a:ext cx="10114701" cy="50478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35845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35846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350" y="1836584"/>
            <a:ext cx="10114701" cy="50478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3686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36870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71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17" y="2268347"/>
            <a:ext cx="10206768" cy="3023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37893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37894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6221" y="1604828"/>
            <a:ext cx="6666940" cy="595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38917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38918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5765" y="1641337"/>
            <a:ext cx="5981198" cy="593040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39941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39942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239" y="1781025"/>
            <a:ext cx="7493958" cy="523989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40965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40966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6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575" y="2235012"/>
            <a:ext cx="9495628" cy="31683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4198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41990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991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030" y="2268347"/>
            <a:ext cx="10267088" cy="4162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614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6150" name="Rectangle 4"/>
          <p:cNvSpPr/>
          <p:nvPr/>
        </p:nvSpPr>
        <p:spPr>
          <a:xfrm>
            <a:off x="1746552" y="1049250"/>
            <a:ext cx="31934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回归</a:t>
            </a: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756" y="2160407"/>
            <a:ext cx="9663888" cy="406207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43013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43014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966" y="1981034"/>
            <a:ext cx="8713056" cy="5117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44037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44038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084" y="1633401"/>
            <a:ext cx="9144820" cy="56684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45061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45062" name="Rectangle 4"/>
          <p:cNvSpPr/>
          <p:nvPr/>
        </p:nvSpPr>
        <p:spPr>
          <a:xfrm>
            <a:off x="1746552" y="1049250"/>
            <a:ext cx="4010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多项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6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360" y="2268347"/>
            <a:ext cx="10368679" cy="352871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46085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46086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有序数据的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261" y="2339778"/>
            <a:ext cx="9949614" cy="302393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4710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47110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有序数据的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11" name="Picture 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685" y="1981034"/>
            <a:ext cx="10048031" cy="50097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48133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48134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有序数据的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07" y="2555660"/>
            <a:ext cx="9981362" cy="357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49157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49158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有序数据的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5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261" y="2511214"/>
            <a:ext cx="9763893" cy="33572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50182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有序数据的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0527" y="1582605"/>
            <a:ext cx="6262161" cy="59462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51206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有序数据的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0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474" y="1981034"/>
            <a:ext cx="9428958" cy="47509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52230" name="Rectangle 4"/>
          <p:cNvSpPr/>
          <p:nvPr/>
        </p:nvSpPr>
        <p:spPr>
          <a:xfrm>
            <a:off x="1746552" y="1049250"/>
            <a:ext cx="5234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latin typeface="Verdana" panose="020B0604030504040204" pitchFamily="34" charset="0"/>
              </a:rPr>
              <a:t>有序数据的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zh-CN" altLang="zh-CN" sz="3200" b="1" dirty="0">
                <a:latin typeface="Verdana" panose="020B0604030504040204" pitchFamily="34" charset="0"/>
              </a:rPr>
              <a:t>回归模型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31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261" y="2555660"/>
            <a:ext cx="9806751" cy="29525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7173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7174" name="Rectangle 4"/>
          <p:cNvSpPr/>
          <p:nvPr/>
        </p:nvSpPr>
        <p:spPr>
          <a:xfrm>
            <a:off x="1746552" y="1049250"/>
            <a:ext cx="31934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回归</a:t>
            </a:r>
          </a:p>
        </p:txBody>
      </p:sp>
      <p:pic>
        <p:nvPicPr>
          <p:cNvPr id="717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164" y="1611178"/>
            <a:ext cx="9792466" cy="5495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C:\Users\Administrator\Desktop\财大ppt模板\B10PPT模板（二）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" y="-44446"/>
            <a:ext cx="10690915" cy="76050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标题 1"/>
          <p:cNvSpPr>
            <a:spLocks noGrp="1"/>
          </p:cNvSpPr>
          <p:nvPr>
            <p:ph type="title"/>
          </p:nvPr>
        </p:nvSpPr>
        <p:spPr>
          <a:xfrm>
            <a:off x="489358" y="2850911"/>
            <a:ext cx="9622617" cy="1260369"/>
          </a:xfrm>
        </p:spPr>
        <p:txBody>
          <a:bodyPr vert="horz" wrap="square" lIns="104297" tIns="52148" rIns="104297" bIns="52148" anchor="ctr">
            <a:normAutofit/>
          </a:bodyPr>
          <a:lstStyle/>
          <a:p>
            <a:pPr eaLnBrk="1" hangingPunct="1"/>
            <a:r>
              <a:rPr lang="zh-CN" altLang="en-US" sz="7200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谢  谢！</a:t>
            </a:r>
          </a:p>
        </p:txBody>
      </p:sp>
      <p:sp>
        <p:nvSpPr>
          <p:cNvPr id="65540" name="内容占位符 2"/>
          <p:cNvSpPr>
            <a:spLocks noGrp="1"/>
          </p:cNvSpPr>
          <p:nvPr>
            <p:ph idx="1"/>
          </p:nvPr>
        </p:nvSpPr>
        <p:spPr>
          <a:xfrm>
            <a:off x="535392" y="3995402"/>
            <a:ext cx="9622617" cy="714315"/>
          </a:xfrm>
        </p:spPr>
        <p:txBody>
          <a:bodyPr vert="horz" wrap="square" lIns="104297" tIns="52148" rIns="104297" bIns="52148" anchor="t"/>
          <a:lstStyle/>
          <a:p>
            <a:pPr algn="ctr" eaLnBrk="1" hangingPunct="1">
              <a:buNone/>
            </a:pPr>
            <a:r>
              <a:rPr lang="en-US" altLang="zh-CN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8197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8198" name="Rectangle 4"/>
          <p:cNvSpPr/>
          <p:nvPr/>
        </p:nvSpPr>
        <p:spPr>
          <a:xfrm>
            <a:off x="1746552" y="1049250"/>
            <a:ext cx="31934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回归</a:t>
            </a:r>
          </a:p>
        </p:txBody>
      </p:sp>
      <p:pic>
        <p:nvPicPr>
          <p:cNvPr id="8199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752" y="2052466"/>
            <a:ext cx="9895644" cy="360014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9221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9222" name="Rectangle 4"/>
          <p:cNvSpPr/>
          <p:nvPr/>
        </p:nvSpPr>
        <p:spPr>
          <a:xfrm>
            <a:off x="1746552" y="1049250"/>
            <a:ext cx="31934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回归</a:t>
            </a:r>
          </a:p>
        </p:txBody>
      </p:sp>
      <p:pic>
        <p:nvPicPr>
          <p:cNvPr id="922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2283" y="1730230"/>
            <a:ext cx="6190730" cy="38969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25006" y="5651025"/>
            <a:ext cx="12791001" cy="72066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10245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10246" name="Rectangle 4"/>
          <p:cNvSpPr/>
          <p:nvPr/>
        </p:nvSpPr>
        <p:spPr>
          <a:xfrm>
            <a:off x="1746552" y="1049250"/>
            <a:ext cx="31934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回归</a:t>
            </a:r>
          </a:p>
        </p:txBody>
      </p:sp>
      <p:pic>
        <p:nvPicPr>
          <p:cNvPr id="1024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693" y="2123897"/>
            <a:ext cx="9841673" cy="45366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" y="0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</a:p>
        </p:txBody>
      </p:sp>
      <p:sp>
        <p:nvSpPr>
          <p:cNvPr id="11269" name="矩形 6"/>
          <p:cNvSpPr/>
          <p:nvPr/>
        </p:nvSpPr>
        <p:spPr>
          <a:xfrm>
            <a:off x="1837033" y="0"/>
            <a:ext cx="51352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ym typeface="+mn-ea"/>
              </a:rPr>
              <a:t>第十章  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Logistic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回归</a:t>
            </a:r>
            <a:endParaRPr lang="zh-CN" altLang="en-US" sz="4400" b="1" dirty="0"/>
          </a:p>
        </p:txBody>
      </p:sp>
      <p:sp>
        <p:nvSpPr>
          <p:cNvPr id="11270" name="Rectangle 4"/>
          <p:cNvSpPr/>
          <p:nvPr/>
        </p:nvSpPr>
        <p:spPr>
          <a:xfrm>
            <a:off x="1746552" y="1049250"/>
            <a:ext cx="31934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二项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Logistic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回归</a:t>
            </a:r>
          </a:p>
        </p:txBody>
      </p:sp>
      <p:pic>
        <p:nvPicPr>
          <p:cNvPr id="11271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395" y="2003257"/>
            <a:ext cx="10276612" cy="355252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796</Words>
  <Application>Microsoft Office PowerPoint</Application>
  <PresentationFormat>自定义</PresentationFormat>
  <Paragraphs>150</Paragraphs>
  <Slides>50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   谢  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admin</cp:lastModifiedBy>
  <cp:revision>19</cp:revision>
  <dcterms:created xsi:type="dcterms:W3CDTF">2016-12-19T01:38:00Z</dcterms:created>
  <dcterms:modified xsi:type="dcterms:W3CDTF">2017-12-12T19:36:03Z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